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0" roundtripDataSignature="AMtx7mjdQTlqDRF3s37WpQnfAyW0U84Z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d4fc725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d4fc725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d4fc725f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d4fc725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d4fc725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d4fc725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jpg"/><Relationship Id="rId10" Type="http://schemas.openxmlformats.org/officeDocument/2006/relationships/image" Target="../media/image19.jpg"/><Relationship Id="rId13" Type="http://schemas.openxmlformats.org/officeDocument/2006/relationships/image" Target="../media/image7.pn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36.jpg"/><Relationship Id="rId9" Type="http://schemas.openxmlformats.org/officeDocument/2006/relationships/image" Target="../media/image39.jpg"/><Relationship Id="rId5" Type="http://schemas.openxmlformats.org/officeDocument/2006/relationships/image" Target="../media/image38.jpg"/><Relationship Id="rId6" Type="http://schemas.openxmlformats.org/officeDocument/2006/relationships/image" Target="../media/image37.jpg"/><Relationship Id="rId7" Type="http://schemas.openxmlformats.org/officeDocument/2006/relationships/image" Target="../media/image16.jpg"/><Relationship Id="rId8" Type="http://schemas.openxmlformats.org/officeDocument/2006/relationships/image" Target="../media/image3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canva.com/design/DAFye_OCfiQ/szsDpTbm9U-hsbsxYrtaoQ/edit?utm_content=DAFye_OCfiQ&amp;utm_campaign=designshare&amp;utm_medium=link2&amp;utm_source=sharebutton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6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6d4fc725ff_0_23"/>
          <p:cNvSpPr txBox="1"/>
          <p:nvPr>
            <p:ph type="ctrTitle"/>
          </p:nvPr>
        </p:nvSpPr>
        <p:spPr>
          <a:xfrm>
            <a:off x="40423" y="-181875"/>
            <a:ext cx="91440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000">
                <a:solidFill>
                  <a:schemeClr val="dk2"/>
                </a:solidFill>
              </a:rPr>
              <a:t>Character Design Models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55" name="Google Shape;55;g26d4fc725f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5" y="2824575"/>
            <a:ext cx="1249375" cy="16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26d4fc725ff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689" y="3694418"/>
            <a:ext cx="1703974" cy="103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26d4fc725ff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07277"/>
            <a:ext cx="3468976" cy="183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26d4fc725ff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6251" y="2571750"/>
            <a:ext cx="1923974" cy="1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g26d4fc725ff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9300" y="3153975"/>
            <a:ext cx="887921" cy="16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26d4fc725ff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3375" y="1532948"/>
            <a:ext cx="1703965" cy="110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26d4fc725ff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6250" y="560945"/>
            <a:ext cx="1768852" cy="94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26d4fc725ff_0_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0399" y="820100"/>
            <a:ext cx="3061698" cy="214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26d4fc725ff_0_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8200" y="834774"/>
            <a:ext cx="3178824" cy="211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26d4fc725ff_0_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75205" y="2824571"/>
            <a:ext cx="1159801" cy="86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26d4fc725ff_0_23"/>
          <p:cNvPicPr preferRelativeResize="0"/>
          <p:nvPr/>
        </p:nvPicPr>
        <p:blipFill rotWithShape="1">
          <a:blip r:embed="rId13">
            <a:alphaModFix/>
          </a:blip>
          <a:srcRect b="51300" l="0" r="0" t="0"/>
          <a:stretch/>
        </p:blipFill>
        <p:spPr>
          <a:xfrm>
            <a:off x="3246146" y="3043407"/>
            <a:ext cx="3468978" cy="57271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6d4fc725ff_0_23"/>
          <p:cNvSpPr txBox="1"/>
          <p:nvPr/>
        </p:nvSpPr>
        <p:spPr>
          <a:xfrm>
            <a:off x="3611250" y="3795275"/>
            <a:ext cx="24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^</a:t>
            </a:r>
            <a:r>
              <a:rPr lang="en" sz="1100">
                <a:solidFill>
                  <a:schemeClr val="dk2"/>
                </a:solidFill>
              </a:rPr>
              <a:t>initial</a:t>
            </a:r>
            <a:r>
              <a:rPr lang="en" sz="1100">
                <a:solidFill>
                  <a:schemeClr val="dk2"/>
                </a:solidFill>
              </a:rPr>
              <a:t> idea of 1:1 proportion sprites con: too time consuming vs simple sprites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7" name="Google Shape;67;g26d4fc725ff_0_23"/>
          <p:cNvSpPr/>
          <p:nvPr/>
        </p:nvSpPr>
        <p:spPr>
          <a:xfrm flipH="1">
            <a:off x="6326600" y="3694425"/>
            <a:ext cx="449700" cy="514200"/>
          </a:xfrm>
          <a:prstGeom prst="bentUpArrow">
            <a:avLst>
              <a:gd fmla="val 11174" name="adj1"/>
              <a:gd fmla="val 19042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6d4fc725ff_0_23"/>
          <p:cNvSpPr txBox="1"/>
          <p:nvPr/>
        </p:nvSpPr>
        <p:spPr>
          <a:xfrm>
            <a:off x="4950650" y="479200"/>
            <a:ext cx="13317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main characters: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9" name="Google Shape;69;g26d4fc725ff_0_23"/>
          <p:cNvSpPr txBox="1"/>
          <p:nvPr/>
        </p:nvSpPr>
        <p:spPr>
          <a:xfrm>
            <a:off x="2269525" y="3980500"/>
            <a:ext cx="106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&lt;^enemy ideas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6007000" cy="33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 txBox="1"/>
          <p:nvPr/>
        </p:nvSpPr>
        <p:spPr>
          <a:xfrm>
            <a:off x="152400" y="3632475"/>
            <a:ext cx="614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 Art for different armor sets/character designs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3925"/>
            <a:ext cx="9058949" cy="509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1"/>
          <p:cNvSpPr txBox="1"/>
          <p:nvPr/>
        </p:nvSpPr>
        <p:spPr>
          <a:xfrm>
            <a:off x="1805550" y="3355000"/>
            <a:ext cx="213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General safe room layout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Fast Travel system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ctrTitle"/>
          </p:nvPr>
        </p:nvSpPr>
        <p:spPr>
          <a:xfrm>
            <a:off x="76925" y="1157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64" name="Google Shape;164;p12"/>
          <p:cNvSpPr txBox="1"/>
          <p:nvPr>
            <p:ph idx="1" type="subTitle"/>
          </p:nvPr>
        </p:nvSpPr>
        <p:spPr>
          <a:xfrm>
            <a:off x="0" y="1073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80000"/>
              <a:buNone/>
            </a:pPr>
            <a:r>
              <a:rPr lang="en" sz="2500"/>
              <a:t>Canva Link: </a:t>
            </a:r>
            <a:r>
              <a:rPr lang="en" sz="2500" u="sng">
                <a:solidFill>
                  <a:schemeClr val="hlink"/>
                </a:solidFill>
                <a:hlinkClick r:id="rId3"/>
              </a:rPr>
              <a:t>https://www.canva.com/design/DAFye_OCfiQ/szsDpTbm9U-hsbsxYrtaoQ/edit?utm_content=DAFye_OCfiQ&amp;utm_campaign=designshare&amp;utm_medium=link2&amp;utm_source=sharebutton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d4fc725ff_0_27"/>
          <p:cNvSpPr txBox="1"/>
          <p:nvPr>
            <p:ph type="ctrTitle"/>
          </p:nvPr>
        </p:nvSpPr>
        <p:spPr>
          <a:xfrm>
            <a:off x="-2" y="-211675"/>
            <a:ext cx="91440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600">
                <a:solidFill>
                  <a:schemeClr val="dk2"/>
                </a:solidFill>
              </a:rPr>
              <a:t>Implementation - Sprites</a:t>
            </a:r>
            <a:endParaRPr sz="2600">
              <a:solidFill>
                <a:schemeClr val="dk2"/>
              </a:solidFill>
            </a:endParaRPr>
          </a:p>
        </p:txBody>
      </p:sp>
      <p:pic>
        <p:nvPicPr>
          <p:cNvPr id="75" name="Google Shape;75;g26d4fc725ff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800"/>
            <a:ext cx="1828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6d4fc725ff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9200"/>
            <a:ext cx="1828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6d4fc725ff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1591" y="1255800"/>
            <a:ext cx="4667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6d4fc725ff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322600"/>
            <a:ext cx="1828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6d4fc725ff_0_27"/>
          <p:cNvPicPr preferRelativeResize="0"/>
          <p:nvPr/>
        </p:nvPicPr>
        <p:blipFill rotWithShape="1">
          <a:blip r:embed="rId7">
            <a:alphaModFix/>
          </a:blip>
          <a:srcRect b="64912" l="0" r="87941" t="0"/>
          <a:stretch/>
        </p:blipFill>
        <p:spPr>
          <a:xfrm>
            <a:off x="2429662" y="1703475"/>
            <a:ext cx="588076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26d4fc725ff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1" y="3584171"/>
            <a:ext cx="27432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26d4fc725ff_0_27"/>
          <p:cNvPicPr preferRelativeResize="0"/>
          <p:nvPr/>
        </p:nvPicPr>
        <p:blipFill rotWithShape="1">
          <a:blip r:embed="rId9">
            <a:alphaModFix/>
          </a:blip>
          <a:srcRect b="49819" l="0" r="26975" t="0"/>
          <a:stretch/>
        </p:blipFill>
        <p:spPr>
          <a:xfrm>
            <a:off x="152400" y="3009750"/>
            <a:ext cx="2225850" cy="4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26d4fc725ff_0_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33600" y="2151150"/>
            <a:ext cx="48768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6d4fc725ff_0_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48001" y="30274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6d4fc725ff_0_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62401" y="2932200"/>
            <a:ext cx="6096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6d4fc725ff_0_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47125" y="3704525"/>
            <a:ext cx="274800" cy="8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6d4fc725ff_0_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42625" y="3169950"/>
            <a:ext cx="858750" cy="8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6d4fc725ff_0_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52800" y="35227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6d4fc725ff_0_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42625" y="-62874"/>
            <a:ext cx="48768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26d4fc725f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5" y="812975"/>
            <a:ext cx="8839204" cy="351755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6d4fc725ff_0_17"/>
          <p:cNvSpPr txBox="1"/>
          <p:nvPr/>
        </p:nvSpPr>
        <p:spPr>
          <a:xfrm>
            <a:off x="172875" y="57650"/>
            <a:ext cx="3190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500">
                <a:solidFill>
                  <a:schemeClr val="dk2"/>
                </a:solidFill>
              </a:rPr>
              <a:t>Art Spectrum</a:t>
            </a:r>
            <a:endParaRPr b="1"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ctrTitle"/>
          </p:nvPr>
        </p:nvSpPr>
        <p:spPr>
          <a:xfrm>
            <a:off x="311700" y="0"/>
            <a:ext cx="8520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Keyboard Layout</a:t>
            </a:r>
            <a:endParaRPr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800" y="788575"/>
            <a:ext cx="7091731" cy="398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ctrTitle"/>
          </p:nvPr>
        </p:nvSpPr>
        <p:spPr>
          <a:xfrm>
            <a:off x="311700" y="168325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Controller Layout</a:t>
            </a: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550" y="754188"/>
            <a:ext cx="7035723" cy="39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425" y="89625"/>
            <a:ext cx="6689925" cy="42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172875" y="281725"/>
            <a:ext cx="1750200" cy="4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Spell Menu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Spell mapping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Switching out ‘Quick cast’ spells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00" y="1755850"/>
            <a:ext cx="3673000" cy="33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/>
        </p:nvSpPr>
        <p:spPr>
          <a:xfrm>
            <a:off x="149400" y="110975"/>
            <a:ext cx="2862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Wizard Concept Art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2400" y="152400"/>
            <a:ext cx="5169202" cy="29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5369750" y="2906825"/>
            <a:ext cx="391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Wizard with conjured sword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Conjuration magic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550" y="2460775"/>
            <a:ext cx="5358276" cy="26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/>
        </p:nvSpPr>
        <p:spPr>
          <a:xfrm>
            <a:off x="108850" y="185675"/>
            <a:ext cx="614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Ranger Concept Art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6"/>
          <p:cNvPicPr preferRelativeResize="0"/>
          <p:nvPr/>
        </p:nvPicPr>
        <p:blipFill rotWithShape="1">
          <a:blip r:embed="rId4">
            <a:alphaModFix/>
          </a:blip>
          <a:srcRect b="18928" l="0" r="0" t="0"/>
          <a:stretch/>
        </p:blipFill>
        <p:spPr>
          <a:xfrm>
            <a:off x="3929125" y="43349"/>
            <a:ext cx="5062474" cy="230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/>
        </p:nvSpPr>
        <p:spPr>
          <a:xfrm>
            <a:off x="6035150" y="2792825"/>
            <a:ext cx="312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Ranger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Archery combat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Thievery combat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25" y="2458650"/>
            <a:ext cx="3588710" cy="25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172875" y="57650"/>
            <a:ext cx="3190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Knight Concept Art</a:t>
            </a:r>
            <a:endParaRPr b="1" i="0" sz="2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4">
            <a:alphaModFix/>
          </a:blip>
          <a:srcRect b="21665" l="0" r="11401" t="0"/>
          <a:stretch/>
        </p:blipFill>
        <p:spPr>
          <a:xfrm>
            <a:off x="3849337" y="120375"/>
            <a:ext cx="5119286" cy="25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 txBox="1"/>
          <p:nvPr/>
        </p:nvSpPr>
        <p:spPr>
          <a:xfrm>
            <a:off x="5010850" y="2586500"/>
            <a:ext cx="414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Knight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Holy Knight playstyle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“Dumb tanky” knight playstyle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